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57E90-1685-4949-BAF6-E572815DD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959BBD-7895-45BD-B86F-881497543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CDF63-1BA7-4A68-8DA0-0A6B0D95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B2D7C7-F771-4684-8409-C8B6D1898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20A1A0-F15B-430F-9A8D-93B048EC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1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BBDA6-2035-48B6-A36D-93EE71F55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FEDAAD-E4F8-4081-8483-BBDE012D8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066D26-8E1E-4D69-8C2D-B9B01298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82CCE2-D2A8-4D21-AD8A-6F2F980C4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422A5D-2778-45A9-A59F-2D810A15C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38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F1627-D856-4F8C-B148-9393E40D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A62E42-55A4-4692-AD7C-1F72B7F9C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A42564-4756-49ED-AB63-684737D0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091EC3-D640-4EFE-976A-F092379E9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D9DE3B-16E1-4575-AB0A-3C8763D0C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23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E82E4-8005-4FCF-AFE9-F3C34C461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67DCE-6C27-4F04-A1DD-787F3DFDC5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5B8221-4C47-489A-ADDB-B902A45A0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5D1113-BC30-4A9A-A8E4-2740258E6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8B6200-ED1E-48C5-AB12-74758FE4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979480-B66F-49EC-927C-EC24A3F0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22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7AFD0-C432-40E2-89BB-659B801EE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F47EAE-8F41-4DFB-A5B7-1A4BE5DF5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B763BD-6CC4-4F88-96D6-9D5065F70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6E526F-EEA7-450A-A827-AAF28BFEF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B3A302-BECF-41B2-A2FA-74247C08F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33B216-39A7-458B-9668-E407F699D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7D68DF9-8C34-452B-A739-B4885BC33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015C2B1-7421-487E-95A9-D0CDE3D3E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46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A1AAF-F01B-4635-8C37-77A370CA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91F58F3-4288-4B19-B02B-E199774A3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E3E28-BF0B-49F6-9079-7F22F7108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3412843-EBF1-47C2-96C5-9485CF75D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53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6D94FA-A61D-47CA-9138-9AD93AB6F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363CBB-6AEA-46B2-86A0-5E8C57444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92FDD5-CAFF-406A-9FCF-5787E7803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750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99F5F-93C2-4D4C-AE3D-11A5F808B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12155C-869F-457D-8566-650B22722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FC84E6-2B16-4910-A577-C69731E5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E04E0C-5C8A-4459-9A08-64C9F3885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4AC54A-4FBC-480E-A972-FF7E30591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55FAB0-7DBC-4FC6-9C95-3ED78680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991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881E6-FCBA-4674-9A16-EEAD8E21D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B9DDFB-5E4F-4E9D-A6E0-8BED8595E6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56CF00-A077-4811-89C0-41950B2C2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1CBC08-0566-4FF4-916B-1E0D22DA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547EC3-5928-4790-A16B-DD1790BAB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0578D1-DD07-41D7-ABEF-954DFBCA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07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AAA44-1BB5-4B59-A72E-74292370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F9FE58-AC3F-4B1E-BF5F-44DB35304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34A6E9-E588-41D1-AEE0-6FFE92917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C4214A-E06F-43BC-A069-478E20A53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5E3A83-F9BF-4CBA-BF00-E1D260B9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EF6B2D8-6BB1-4514-AED7-18CB6978D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BC96E7-E64C-4D78-9FDF-56473EA9B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9191C6-C1BF-4946-83C9-F455ECF1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5E8BD2-88A5-4D00-A396-505AB158F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3CA7A3-3B86-409A-9A75-BF37C222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96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DDD5B-AFA7-4843-9C1E-2924D5AEE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F8395B-B2FF-4735-8A3A-A39DC011C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389A3A-1208-4288-8A6E-5F2C48E28C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DB95E-AC72-4984-A964-1BCC6AC4E3EF}" type="datetimeFigureOut">
              <a:rPr lang="ru-RU" smtClean="0"/>
              <a:t>07.05.2024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AB0DE-BC17-4BFF-82B6-B8B20513D8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5525CB-5EDE-4121-A3AB-E1280B3F37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72442-454B-49BA-BE52-00BD3540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59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10F51-CA9E-4E62-A53F-AF044A417B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пример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0ADD8B-06BA-4824-940A-A5FD42F392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3292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пример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</dc:title>
  <dc:creator>Arthur Muzipov</dc:creator>
  <cp:lastModifiedBy>Arthur Muzipov</cp:lastModifiedBy>
  <cp:revision>1</cp:revision>
  <dcterms:created xsi:type="dcterms:W3CDTF">2024-05-07T09:10:42Z</dcterms:created>
  <dcterms:modified xsi:type="dcterms:W3CDTF">2024-05-07T09:10:53Z</dcterms:modified>
</cp:coreProperties>
</file>